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37"/>
  </p:normalViewPr>
  <p:slideViewPr>
    <p:cSldViewPr snapToGrid="0">
      <p:cViewPr varScale="1">
        <p:scale>
          <a:sx n="105" d="100"/>
          <a:sy n="10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A635-C429-C5CA-4930-99E6C1D30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00504-CBB3-A927-EAFB-6243A8C39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C8AE8-5FAA-E7F6-0291-FFED2ED3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7750-463D-7272-40B8-D9040B52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B5CEC-1D1C-37DF-7001-ED9727DC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3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14A0-F7CA-0270-6768-AFF169FF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1B9BF-563A-31F8-71A5-5C00E6301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905F5-CBDA-DE58-201E-EA32496B4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E55DC-D7CF-FC0F-AD8A-35816370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76155-B99A-83F4-FD1A-2BAA2AFA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1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18F33-9BF7-5E87-8869-EC0837103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3A315-25E0-1207-2EDE-F56958999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F78E4-01DB-C4F3-F627-7FDB6101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C208E-DD7E-C941-770D-FD6CF4F7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D398-06C5-2188-0A9A-32551486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78CB-8703-1878-81D3-066A29DFD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806B-721D-BA97-5B1E-58B6596E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FB80-8457-1604-12F5-18CE51F5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851C0-2A8B-73AE-6F2B-C3910B84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674D8-A8FE-A5E1-C0BC-91C37626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8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98F7-CE01-45C9-FCBF-4D290243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87321-0F0B-AB66-316A-13183B404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B7874-7040-EBA8-01D4-A54EF3C52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BF96-6672-3B26-F905-4B1466EC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119C5-E98A-6238-6E36-D6B84C3E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8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F97A-491F-E653-F188-31A3A63C3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90F80-04EC-2C26-7902-92DE9ABEB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142B3-B06D-5869-29E9-79E4F22B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193A2-DCA3-2FBD-2429-3DA63B23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2EAB9-8C8F-1081-754E-7CD06B2F2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BE78D-3BE0-6F65-7B4F-F7CA05DA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9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7D8D-AA08-CEC6-B9BD-27CCE2D4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403C2-2721-39F1-88F5-131D61930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F8181-00C5-387B-A531-6F02D219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AB294-1871-493A-88FB-4EFDE247A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956E6-944F-A810-6857-C42E66544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E7509-A424-BC02-AE0D-FA4B7B4A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A3C5E-EBC3-B807-1994-6DDF5BE4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A64CA-5200-6114-D0F6-0900BB76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4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B2B6-8D57-62B5-6C0F-37A47C8D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B48EA-6CED-FCB2-B75C-E28FA542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04212-ABE8-7E6B-2C60-975063614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85564-3313-BF63-1B3D-1867B8FD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85D81-0949-C42B-8D81-2BC77431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BF87E-D86C-2274-C68E-B16B8A72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93598-5927-43B8-E5D0-95DCA850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0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F5E0-70AD-90ED-266E-09BC7616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68759-9118-930A-3B50-5C442A285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624F4-7906-C8C9-D169-FC63C31C7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8D7BE-A898-B03F-002A-801046A9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4E3D6-2FFB-BCAA-A9C4-F4D605E3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12135-6A71-696A-851C-243E0FE8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3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0500B-F75A-3F05-DE8D-3258CB2C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0B80C-2BBA-5822-1106-BBD84B37E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AFBBD-3B73-294C-76B2-2430BA675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ACA50-1B9A-5353-BBBE-4B2710C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07A07-DC67-2711-8FB6-1AE39DD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FDA22-E72B-E79D-1002-216C1FE6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5BE13-8213-AC27-79FD-D67748F4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4EB20-39ED-3B6E-F9B4-1E8884073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4A08-F707-41D6-E0FA-ECF0E5A42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0CE654-D423-5A45-A31E-9B489AAC4A3A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3FFCA-EC75-BC5E-7633-F2E33EE2F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18409-6AD2-F92E-CA63-6E3850523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99F437-4740-5844-80B0-7C3CEB44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821E541F-8246-5596-5F9D-32E86F38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paper with red text&#10;&#10;AI-generated content may be incorrect.">
            <a:extLst>
              <a:ext uri="{FF2B5EF4-FFF2-40B4-BE49-F238E27FC236}">
                <a16:creationId xmlns:a16="http://schemas.microsoft.com/office/drawing/2014/main" id="{056C6827-928E-383A-D5D5-DCD90646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68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487C4BC-56DA-1EEA-09EC-457AFC81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2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CE82D56F-3832-02A1-170B-26B128080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background with red text&#10;&#10;AI-generated content may be incorrect.">
            <a:extLst>
              <a:ext uri="{FF2B5EF4-FFF2-40B4-BE49-F238E27FC236}">
                <a16:creationId xmlns:a16="http://schemas.microsoft.com/office/drawing/2014/main" id="{E47EE20E-B285-C4F9-F071-B325C465B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327B659-840C-FF69-AE3D-0A03D59F4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4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united states with red squares&#10;&#10;AI-generated content may be incorrect.">
            <a:extLst>
              <a:ext uri="{FF2B5EF4-FFF2-40B4-BE49-F238E27FC236}">
                <a16:creationId xmlns:a16="http://schemas.microsoft.com/office/drawing/2014/main" id="{A51E4A6A-52A4-B3D9-B7AE-8263FB9B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18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with red dots&#10;&#10;AI-generated content may be incorrect.">
            <a:extLst>
              <a:ext uri="{FF2B5EF4-FFF2-40B4-BE49-F238E27FC236}">
                <a16:creationId xmlns:a16="http://schemas.microsoft.com/office/drawing/2014/main" id="{FCA155F4-E8C4-4891-8549-C098047E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6AB50880-E4A3-AE27-73F3-B4D88729E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2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5692A8E0-FC74-6C8D-A806-EC8406E2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0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 on a white background&#10;&#10;AI-generated content may be incorrect.">
            <a:extLst>
              <a:ext uri="{FF2B5EF4-FFF2-40B4-BE49-F238E27FC236}">
                <a16:creationId xmlns:a16="http://schemas.microsoft.com/office/drawing/2014/main" id="{0A63EEFE-1275-8E5B-F704-CB0F5602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31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web page&#10;&#10;AI-generated content may be incorrect.">
            <a:extLst>
              <a:ext uri="{FF2B5EF4-FFF2-40B4-BE49-F238E27FC236}">
                <a16:creationId xmlns:a16="http://schemas.microsoft.com/office/drawing/2014/main" id="{90B78D9C-32C6-41FA-B49A-8B5A18B9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9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 on a white background&#10;&#10;AI-generated content may be incorrect.">
            <a:extLst>
              <a:ext uri="{FF2B5EF4-FFF2-40B4-BE49-F238E27FC236}">
                <a16:creationId xmlns:a16="http://schemas.microsoft.com/office/drawing/2014/main" id="{33D24604-A1B8-FD55-4E96-219F428E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5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207F943-DA1A-EC21-C426-01122A23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14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paper with black text&#10;&#10;AI-generated content may be incorrect.">
            <a:extLst>
              <a:ext uri="{FF2B5EF4-FFF2-40B4-BE49-F238E27FC236}">
                <a16:creationId xmlns:a16="http://schemas.microsoft.com/office/drawing/2014/main" id="{FDB65F45-8E32-C573-636C-5613875B2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EEEA7BB2-E4D2-D3F4-B3B2-22B5C2A3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03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DA0B4DF-9175-AF3C-9ABD-8373DC23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0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236AD65C-69B4-A405-D8B9-7746B310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81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ard with black text&#10;&#10;AI-generated content may be incorrect.">
            <a:extLst>
              <a:ext uri="{FF2B5EF4-FFF2-40B4-BE49-F238E27FC236}">
                <a16:creationId xmlns:a16="http://schemas.microsoft.com/office/drawing/2014/main" id="{0E9AF931-DF2E-1A2D-F6A5-6DD2B064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3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ext&#10;&#10;AI-generated content may be incorrect.">
            <a:extLst>
              <a:ext uri="{FF2B5EF4-FFF2-40B4-BE49-F238E27FC236}">
                <a16:creationId xmlns:a16="http://schemas.microsoft.com/office/drawing/2014/main" id="{287468B9-C777-C79C-7BDA-1267D957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5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research paper&#10;&#10;AI-generated content may be incorrect.">
            <a:extLst>
              <a:ext uri="{FF2B5EF4-FFF2-40B4-BE49-F238E27FC236}">
                <a16:creationId xmlns:a16="http://schemas.microsoft.com/office/drawing/2014/main" id="{E0571FE6-8A27-6B0C-8A4A-09C14936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rrow pointing up to a red arrow&#10;&#10;AI-generated content may be incorrect.">
            <a:extLst>
              <a:ext uri="{FF2B5EF4-FFF2-40B4-BE49-F238E27FC236}">
                <a16:creationId xmlns:a16="http://schemas.microsoft.com/office/drawing/2014/main" id="{D245939D-B185-62E1-389C-83246853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16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20DC510-725A-E7A0-25E4-CA5A8387D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report&#10;&#10;AI-generated content may be incorrect.">
            <a:extLst>
              <a:ext uri="{FF2B5EF4-FFF2-40B4-BE49-F238E27FC236}">
                <a16:creationId xmlns:a16="http://schemas.microsoft.com/office/drawing/2014/main" id="{4C0017CC-6100-72D3-DECB-01365522C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ook&#10;&#10;AI-generated content may be incorrect.">
            <a:extLst>
              <a:ext uri="{FF2B5EF4-FFF2-40B4-BE49-F238E27FC236}">
                <a16:creationId xmlns:a16="http://schemas.microsoft.com/office/drawing/2014/main" id="{248BB2FE-F984-8753-8064-C4D5FDA0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44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united states with a red state&#10;&#10;AI-generated content may be incorrect.">
            <a:extLst>
              <a:ext uri="{FF2B5EF4-FFF2-40B4-BE49-F238E27FC236}">
                <a16:creationId xmlns:a16="http://schemas.microsoft.com/office/drawing/2014/main" id="{1975EBFD-AAA8-B932-4CFB-7B2ACEEC1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5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3C270E1C0204D9F126D17A9DEB749" ma:contentTypeVersion="18" ma:contentTypeDescription="Create a new document." ma:contentTypeScope="" ma:versionID="b858e86c18f064e8096480a0d958fc4d">
  <xsd:schema xmlns:xsd="http://www.w3.org/2001/XMLSchema" xmlns:xs="http://www.w3.org/2001/XMLSchema" xmlns:p="http://schemas.microsoft.com/office/2006/metadata/properties" xmlns:ns2="0358c0ea-0fbe-4975-9ae7-5eda5dbe62bf" xmlns:ns3="ad6b0c90-0578-4cac-a575-11114c71b21e" targetNamespace="http://schemas.microsoft.com/office/2006/metadata/properties" ma:root="true" ma:fieldsID="a3c97956aad82adfa44af92a91b4f49c" ns2:_="" ns3:_="">
    <xsd:import namespace="0358c0ea-0fbe-4975-9ae7-5eda5dbe62bf"/>
    <xsd:import namespace="ad6b0c90-0578-4cac-a575-11114c71b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8c0ea-0fbe-4975-9ae7-5eda5dbe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3d2ccea-2bb6-47a0-bd4b-396c1ef74b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b0c90-0578-4cac-a575-11114c71b21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4d456b0-3ca6-4edc-82cf-fced2e853b20}" ma:internalName="TaxCatchAll" ma:showField="CatchAllData" ma:web="ad6b0c90-0578-4cac-a575-11114c71b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58c0ea-0fbe-4975-9ae7-5eda5dbe62bf">
      <Terms xmlns="http://schemas.microsoft.com/office/infopath/2007/PartnerControls"/>
    </lcf76f155ced4ddcb4097134ff3c332f>
    <TaxCatchAll xmlns="ad6b0c90-0578-4cac-a575-11114c71b21e" xsi:nil="true"/>
  </documentManagement>
</p:properties>
</file>

<file path=customXml/itemProps1.xml><?xml version="1.0" encoding="utf-8"?>
<ds:datastoreItem xmlns:ds="http://schemas.openxmlformats.org/officeDocument/2006/customXml" ds:itemID="{2DFB8933-A866-4034-A91D-B9E0F10965B1}"/>
</file>

<file path=customXml/itemProps2.xml><?xml version="1.0" encoding="utf-8"?>
<ds:datastoreItem xmlns:ds="http://schemas.openxmlformats.org/officeDocument/2006/customXml" ds:itemID="{4133334C-3484-4812-8740-CA2C6C7B6D50}"/>
</file>

<file path=customXml/itemProps3.xml><?xml version="1.0" encoding="utf-8"?>
<ds:datastoreItem xmlns:ds="http://schemas.openxmlformats.org/officeDocument/2006/customXml" ds:itemID="{711401C7-008F-4D18-9D94-B4ACD2D0259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Shannon Burnett</dc:creator>
  <cp:lastModifiedBy>Brittany Zaring-Hinkle</cp:lastModifiedBy>
  <cp:revision>2</cp:revision>
  <dcterms:created xsi:type="dcterms:W3CDTF">2025-09-25T20:45:21Z</dcterms:created>
  <dcterms:modified xsi:type="dcterms:W3CDTF">2025-09-30T19:32:21Z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0x010100D263C270E1C0204D9F126D17A9DEB749</vt:lpwstr>
  </property>
</Properties>
</file>